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9" r:id="rId24"/>
    <p:sldId id="280" r:id="rId25"/>
    <p:sldId id="281" r:id="rId26"/>
    <p:sldId id="282" r:id="rId27"/>
    <p:sldId id="283" r:id="rId28"/>
    <p:sldId id="284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9" d="100"/>
          <a:sy n="69" d="100"/>
        </p:scale>
        <p:origin x="56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EC5A0-3E46-45EA-B384-15CDEAF3BC4B}" type="datetimeFigureOut">
              <a:rPr lang="en-IN" smtClean="0"/>
              <a:t>03-04-2023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CFD7C-F54A-47A4-8A7E-74A3996DF5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576068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EC5A0-3E46-45EA-B384-15CDEAF3BC4B}" type="datetimeFigureOut">
              <a:rPr lang="en-IN" smtClean="0"/>
              <a:t>03-04-2023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CFD7C-F54A-47A4-8A7E-74A3996DF5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518854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EC5A0-3E46-45EA-B384-15CDEAF3BC4B}" type="datetimeFigureOut">
              <a:rPr lang="en-IN" smtClean="0"/>
              <a:t>03-04-2023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CFD7C-F54A-47A4-8A7E-74A3996DF5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078765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EC5A0-3E46-45EA-B384-15CDEAF3BC4B}" type="datetimeFigureOut">
              <a:rPr lang="en-IN" smtClean="0"/>
              <a:t>03-04-2023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CFD7C-F54A-47A4-8A7E-74A3996DF5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292608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EC5A0-3E46-45EA-B384-15CDEAF3BC4B}" type="datetimeFigureOut">
              <a:rPr lang="en-IN" smtClean="0"/>
              <a:t>03-04-2023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CFD7C-F54A-47A4-8A7E-74A3996DF5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580307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EC5A0-3E46-45EA-B384-15CDEAF3BC4B}" type="datetimeFigureOut">
              <a:rPr lang="en-IN" smtClean="0"/>
              <a:t>03-04-2023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CFD7C-F54A-47A4-8A7E-74A3996DF5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552806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EC5A0-3E46-45EA-B384-15CDEAF3BC4B}" type="datetimeFigureOut">
              <a:rPr lang="en-IN" smtClean="0"/>
              <a:t>03-04-2023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CFD7C-F54A-47A4-8A7E-74A3996DF5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722668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EC5A0-3E46-45EA-B384-15CDEAF3BC4B}" type="datetimeFigureOut">
              <a:rPr lang="en-IN" smtClean="0"/>
              <a:t>03-04-2023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CFD7C-F54A-47A4-8A7E-74A3996DF5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18926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EC5A0-3E46-45EA-B384-15CDEAF3BC4B}" type="datetimeFigureOut">
              <a:rPr lang="en-IN" smtClean="0"/>
              <a:t>03-04-2023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CFD7C-F54A-47A4-8A7E-74A3996DF5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722982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EC5A0-3E46-45EA-B384-15CDEAF3BC4B}" type="datetimeFigureOut">
              <a:rPr lang="en-IN" smtClean="0"/>
              <a:t>03-04-2023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CFD7C-F54A-47A4-8A7E-74A3996DF5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062853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EC5A0-3E46-45EA-B384-15CDEAF3BC4B}" type="datetimeFigureOut">
              <a:rPr lang="en-IN" smtClean="0"/>
              <a:t>03-04-2023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CFD7C-F54A-47A4-8A7E-74A3996DF5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84558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BEC5A0-3E46-45EA-B384-15CDEAF3BC4B}" type="datetimeFigureOut">
              <a:rPr lang="en-IN" smtClean="0"/>
              <a:t>03-04-2023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FCFD7C-F54A-47A4-8A7E-74A3996DF5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578065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 smtClean="0"/>
              <a:t>Creating An EC2 Instance</a:t>
            </a: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141581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50875"/>
          </a:xfrm>
        </p:spPr>
        <p:txBody>
          <a:bodyPr>
            <a:normAutofit/>
          </a:bodyPr>
          <a:lstStyle/>
          <a:p>
            <a:r>
              <a:rPr lang="en-IN" sz="2800" dirty="0" smtClean="0"/>
              <a:t>Step-9:We have to create a new </a:t>
            </a:r>
            <a:r>
              <a:rPr lang="en-IN" sz="2800" dirty="0" err="1" smtClean="0"/>
              <a:t>keypair</a:t>
            </a:r>
            <a:endParaRPr lang="en-IN" sz="28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06033" y="1238250"/>
            <a:ext cx="8779934" cy="4938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4227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24766"/>
          </a:xfrm>
        </p:spPr>
        <p:txBody>
          <a:bodyPr>
            <a:normAutofit/>
          </a:bodyPr>
          <a:lstStyle/>
          <a:p>
            <a:r>
              <a:rPr lang="en-IN" sz="2800" dirty="0" smtClean="0"/>
              <a:t>Step-10:Give a key pair name and create key pair</a:t>
            </a:r>
            <a:endParaRPr lang="en-IN" sz="28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79411" y="1320800"/>
            <a:ext cx="8633178" cy="4856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9646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13930"/>
          </a:xfrm>
        </p:spPr>
        <p:txBody>
          <a:bodyPr>
            <a:normAutofit/>
          </a:bodyPr>
          <a:lstStyle/>
          <a:p>
            <a:r>
              <a:rPr lang="en-IN" sz="2800" dirty="0" smtClean="0"/>
              <a:t>Step-11:Now a </a:t>
            </a:r>
            <a:r>
              <a:rPr lang="en-IN" sz="2800" dirty="0" err="1" smtClean="0"/>
              <a:t>pem</a:t>
            </a:r>
            <a:r>
              <a:rPr lang="en-IN" sz="2800" dirty="0" smtClean="0"/>
              <a:t> key is downloaded </a:t>
            </a:r>
            <a:endParaRPr lang="en-IN" sz="28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22778" y="1144588"/>
            <a:ext cx="8946444" cy="503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1346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86220"/>
          </a:xfrm>
        </p:spPr>
        <p:txBody>
          <a:bodyPr>
            <a:normAutofit/>
          </a:bodyPr>
          <a:lstStyle/>
          <a:p>
            <a:r>
              <a:rPr lang="en-IN" sz="2800" dirty="0" smtClean="0"/>
              <a:t>Step-12:After </a:t>
            </a:r>
            <a:r>
              <a:rPr lang="en-IN" sz="2800" dirty="0" err="1" smtClean="0"/>
              <a:t>that,click</a:t>
            </a:r>
            <a:r>
              <a:rPr lang="en-IN" sz="2800" dirty="0" smtClean="0"/>
              <a:t> on Launch Instance</a:t>
            </a:r>
            <a:endParaRPr lang="en-IN" sz="28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22778" y="1144588"/>
            <a:ext cx="8946444" cy="503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7941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04693"/>
          </a:xfrm>
        </p:spPr>
        <p:txBody>
          <a:bodyPr>
            <a:noAutofit/>
          </a:bodyPr>
          <a:lstStyle/>
          <a:p>
            <a:r>
              <a:rPr lang="en-IN" sz="2800" dirty="0" smtClean="0"/>
              <a:t>Step 13:The Instance will be Launched</a:t>
            </a:r>
            <a:endParaRPr lang="en-IN" sz="28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07255" y="1127125"/>
            <a:ext cx="8977489" cy="5049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6924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0184"/>
          </a:xfrm>
        </p:spPr>
        <p:txBody>
          <a:bodyPr>
            <a:normAutofit/>
          </a:bodyPr>
          <a:lstStyle/>
          <a:p>
            <a:r>
              <a:rPr lang="en-IN" sz="2800" dirty="0" smtClean="0"/>
              <a:t>Step-14:Scroll down and click on View Instances</a:t>
            </a:r>
            <a:endParaRPr lang="en-IN" sz="28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22778" y="1144588"/>
            <a:ext cx="8946444" cy="503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4389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15530"/>
          </a:xfrm>
        </p:spPr>
        <p:txBody>
          <a:bodyPr>
            <a:normAutofit/>
          </a:bodyPr>
          <a:lstStyle/>
          <a:p>
            <a:r>
              <a:rPr lang="en-IN" sz="2800" dirty="0" smtClean="0"/>
              <a:t>Step-15:We can observe the state of instance here </a:t>
            </a:r>
            <a:r>
              <a:rPr lang="en-IN" sz="2800" dirty="0" err="1" smtClean="0"/>
              <a:t>i.e.,running</a:t>
            </a:r>
            <a:endParaRPr lang="en-IN" sz="28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79411" y="1320800"/>
            <a:ext cx="8633178" cy="4856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3500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87820"/>
          </a:xfrm>
        </p:spPr>
        <p:txBody>
          <a:bodyPr>
            <a:normAutofit/>
          </a:bodyPr>
          <a:lstStyle/>
          <a:p>
            <a:r>
              <a:rPr lang="en-IN" sz="2800" dirty="0" smtClean="0"/>
              <a:t>Step-16:Select the instance and click connect</a:t>
            </a:r>
            <a:endParaRPr lang="en-IN" sz="28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56644" y="1182688"/>
            <a:ext cx="8878711" cy="4994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9113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24766"/>
          </a:xfrm>
        </p:spPr>
        <p:txBody>
          <a:bodyPr>
            <a:normAutofit/>
          </a:bodyPr>
          <a:lstStyle/>
          <a:p>
            <a:r>
              <a:rPr lang="en-IN" sz="2800" dirty="0" smtClean="0"/>
              <a:t>Step-17:After that , click on RDP client</a:t>
            </a:r>
            <a:endParaRPr lang="en-IN" sz="28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74800" y="1090613"/>
            <a:ext cx="9042400" cy="508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695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70948"/>
          </a:xfrm>
        </p:spPr>
        <p:txBody>
          <a:bodyPr>
            <a:normAutofit/>
          </a:bodyPr>
          <a:lstStyle/>
          <a:p>
            <a:r>
              <a:rPr lang="en-IN" sz="2800" dirty="0" smtClean="0"/>
              <a:t>Step-18:Scroll down and click on get password</a:t>
            </a:r>
            <a:endParaRPr lang="en-IN" sz="28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15722" y="1136650"/>
            <a:ext cx="8960556" cy="5040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8171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072" y="346653"/>
            <a:ext cx="10515600" cy="549275"/>
          </a:xfrm>
        </p:spPr>
        <p:txBody>
          <a:bodyPr>
            <a:normAutofit fontScale="90000"/>
          </a:bodyPr>
          <a:lstStyle/>
          <a:p>
            <a:r>
              <a:rPr lang="en-IN" sz="3200" dirty="0" smtClean="0"/>
              <a:t>Step-1 : </a:t>
            </a:r>
            <a:r>
              <a:rPr lang="en-IN" sz="3200" dirty="0" err="1" smtClean="0"/>
              <a:t>Firstly,we</a:t>
            </a:r>
            <a:r>
              <a:rPr lang="en-IN" sz="3200" dirty="0" smtClean="0"/>
              <a:t> have to login to the AWS accounts with username and password </a:t>
            </a:r>
            <a:endParaRPr lang="en-IN" sz="32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65442" y="1237240"/>
            <a:ext cx="9110133" cy="512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4900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48038"/>
          </a:xfrm>
        </p:spPr>
        <p:txBody>
          <a:bodyPr>
            <a:normAutofit/>
          </a:bodyPr>
          <a:lstStyle/>
          <a:p>
            <a:r>
              <a:rPr lang="en-IN" sz="2800" dirty="0" smtClean="0"/>
              <a:t>Step-19:Upload private key file which we have downloaded earlier i.e.,keyserver1 </a:t>
            </a:r>
            <a:r>
              <a:rPr lang="en-IN" sz="2800" dirty="0" err="1" smtClean="0"/>
              <a:t>keypair</a:t>
            </a:r>
            <a:endParaRPr lang="en-IN" sz="28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36044" y="1497013"/>
            <a:ext cx="8319911" cy="467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0516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9420"/>
          </a:xfrm>
        </p:spPr>
        <p:txBody>
          <a:bodyPr>
            <a:normAutofit/>
          </a:bodyPr>
          <a:lstStyle/>
          <a:p>
            <a:r>
              <a:rPr lang="en-IN" sz="2800" dirty="0" smtClean="0"/>
              <a:t>Step-20:Click on Decrypt Password</a:t>
            </a:r>
            <a:endParaRPr lang="en-IN" sz="28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62477" y="1301750"/>
            <a:ext cx="8667045" cy="4875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1271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93963"/>
            <a:ext cx="10515600" cy="1052945"/>
          </a:xfrm>
        </p:spPr>
        <p:txBody>
          <a:bodyPr>
            <a:normAutofit/>
          </a:bodyPr>
          <a:lstStyle/>
          <a:p>
            <a:r>
              <a:rPr lang="en-IN" sz="2800" dirty="0" smtClean="0"/>
              <a:t>Step-21:After the password is </a:t>
            </a:r>
            <a:r>
              <a:rPr lang="en-IN" sz="2800" dirty="0" err="1" smtClean="0"/>
              <a:t>decrypted,the</a:t>
            </a:r>
            <a:r>
              <a:rPr lang="en-IN" sz="2800" dirty="0" smtClean="0"/>
              <a:t> window appears as follows and save the username , public DNS and password</a:t>
            </a:r>
            <a:endParaRPr lang="en-IN" sz="28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79411" y="1505527"/>
            <a:ext cx="8633178" cy="4671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9066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70948"/>
          </a:xfrm>
        </p:spPr>
        <p:txBody>
          <a:bodyPr>
            <a:normAutofit/>
          </a:bodyPr>
          <a:lstStyle/>
          <a:p>
            <a:r>
              <a:rPr lang="en-IN" sz="2800" dirty="0" smtClean="0"/>
              <a:t>Step-22:Type run on Search bar and open </a:t>
            </a:r>
            <a:r>
              <a:rPr lang="en-IN" sz="2800" dirty="0" err="1" smtClean="0"/>
              <a:t>it,then</a:t>
            </a:r>
            <a:r>
              <a:rPr lang="en-IN" sz="2800" dirty="0" smtClean="0"/>
              <a:t> type </a:t>
            </a:r>
            <a:r>
              <a:rPr lang="en-IN" sz="2800" dirty="0" err="1" smtClean="0"/>
              <a:t>mstsc</a:t>
            </a:r>
            <a:r>
              <a:rPr lang="en-IN" sz="2800" dirty="0" smtClean="0"/>
              <a:t> and click ok </a:t>
            </a:r>
            <a:endParaRPr lang="en-IN" sz="28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579418"/>
            <a:ext cx="7735712" cy="4597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0547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72548"/>
          </a:xfrm>
        </p:spPr>
        <p:txBody>
          <a:bodyPr>
            <a:normAutofit/>
          </a:bodyPr>
          <a:lstStyle/>
          <a:p>
            <a:r>
              <a:rPr lang="en-IN" sz="2800" dirty="0" smtClean="0"/>
              <a:t>Step-23:Paste the copied DNS name and then click connect</a:t>
            </a:r>
            <a:endParaRPr lang="en-IN" sz="28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28800" y="1376363"/>
            <a:ext cx="8534400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0053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91019"/>
          </a:xfrm>
        </p:spPr>
        <p:txBody>
          <a:bodyPr>
            <a:normAutofit/>
          </a:bodyPr>
          <a:lstStyle/>
          <a:p>
            <a:r>
              <a:rPr lang="en-IN" sz="2800" dirty="0" smtClean="0"/>
              <a:t>Step-24:Copy and paste the username and password which we copied earlier and then click okay</a:t>
            </a:r>
            <a:endParaRPr lang="en-IN" sz="28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38489" y="1533235"/>
            <a:ext cx="8715022" cy="4643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8136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34002"/>
          </a:xfrm>
        </p:spPr>
        <p:txBody>
          <a:bodyPr>
            <a:normAutofit/>
          </a:bodyPr>
          <a:lstStyle/>
          <a:p>
            <a:r>
              <a:rPr lang="en-IN" sz="2800" dirty="0" smtClean="0"/>
              <a:t>Step-25:Then it’ll connect like as follows</a:t>
            </a:r>
            <a:endParaRPr lang="en-IN" sz="28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51566" y="1514475"/>
            <a:ext cx="8288867" cy="4662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2807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44839"/>
          </a:xfrm>
        </p:spPr>
        <p:txBody>
          <a:bodyPr>
            <a:normAutofit/>
          </a:bodyPr>
          <a:lstStyle/>
          <a:p>
            <a:r>
              <a:rPr lang="en-IN" sz="2800" dirty="0" smtClean="0"/>
              <a:t>Step-26:Then a pop up window </a:t>
            </a:r>
            <a:r>
              <a:rPr lang="en-IN" sz="2800" dirty="0" err="1" smtClean="0"/>
              <a:t>appears,click</a:t>
            </a:r>
            <a:r>
              <a:rPr lang="en-IN" sz="2800" dirty="0" smtClean="0"/>
              <a:t> yes</a:t>
            </a:r>
            <a:endParaRPr lang="en-IN" sz="28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20333" y="1366838"/>
            <a:ext cx="8551333" cy="481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416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78584"/>
          </a:xfrm>
        </p:spPr>
        <p:txBody>
          <a:bodyPr>
            <a:normAutofit fontScale="90000"/>
          </a:bodyPr>
          <a:lstStyle/>
          <a:p>
            <a:r>
              <a:rPr lang="en-IN" sz="2800" dirty="0" smtClean="0"/>
              <a:t>Step-27:Now a </a:t>
            </a:r>
            <a:r>
              <a:rPr lang="en-IN" sz="2800" smtClean="0"/>
              <a:t>Windows desktop appears </a:t>
            </a:r>
            <a:r>
              <a:rPr lang="en-IN" sz="2800" dirty="0" smtClean="0"/>
              <a:t>as follows .To go back to the original desktop click X mark and then click ok</a:t>
            </a:r>
            <a:endParaRPr lang="en-IN" sz="2800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7266" y="1385888"/>
            <a:ext cx="8517467" cy="4791075"/>
          </a:xfrm>
        </p:spPr>
      </p:pic>
    </p:spTree>
    <p:extLst>
      <p:ext uri="{BB962C8B-B14F-4D97-AF65-F5344CB8AC3E}">
        <p14:creationId xmlns:p14="http://schemas.microsoft.com/office/powerpoint/2010/main" val="4011645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0982" y="365126"/>
            <a:ext cx="11002818" cy="678584"/>
          </a:xfrm>
        </p:spPr>
        <p:txBody>
          <a:bodyPr>
            <a:noAutofit/>
          </a:bodyPr>
          <a:lstStyle/>
          <a:p>
            <a:r>
              <a:rPr lang="en-IN" sz="3200" dirty="0" smtClean="0"/>
              <a:t>Step-2 : After </a:t>
            </a:r>
            <a:r>
              <a:rPr lang="en-IN" sz="2800" dirty="0" smtClean="0"/>
              <a:t>logging</a:t>
            </a:r>
            <a:r>
              <a:rPr lang="en-IN" sz="3200" dirty="0" smtClean="0"/>
              <a:t> </a:t>
            </a:r>
            <a:r>
              <a:rPr lang="en-IN" sz="3200" dirty="0" err="1" smtClean="0"/>
              <a:t>in,click</a:t>
            </a:r>
            <a:r>
              <a:rPr lang="en-IN" sz="3200" dirty="0" smtClean="0"/>
              <a:t> on services and search for EC2 instance and select it</a:t>
            </a:r>
            <a:endParaRPr lang="en-IN" sz="32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2482" y="1422400"/>
            <a:ext cx="8929511" cy="502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6592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70948"/>
          </a:xfrm>
        </p:spPr>
        <p:txBody>
          <a:bodyPr>
            <a:normAutofit/>
          </a:bodyPr>
          <a:lstStyle/>
          <a:p>
            <a:r>
              <a:rPr lang="en-IN" sz="2800" dirty="0" smtClean="0"/>
              <a:t>Step-3: After clicking on EC2 ,Ec2 dashboard appears</a:t>
            </a:r>
            <a:endParaRPr lang="en-IN" sz="28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79411" y="1320800"/>
            <a:ext cx="8633178" cy="4856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596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50875"/>
          </a:xfrm>
        </p:spPr>
        <p:txBody>
          <a:bodyPr>
            <a:normAutofit/>
          </a:bodyPr>
          <a:lstStyle/>
          <a:p>
            <a:r>
              <a:rPr lang="en-IN" sz="2800" dirty="0" smtClean="0"/>
              <a:t>Step-4:Click on instances</a:t>
            </a:r>
            <a:endParaRPr lang="en-IN" sz="28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55422" y="1293813"/>
            <a:ext cx="8681155" cy="488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4822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76984"/>
          </a:xfrm>
        </p:spPr>
        <p:txBody>
          <a:bodyPr>
            <a:normAutofit/>
          </a:bodyPr>
          <a:lstStyle/>
          <a:p>
            <a:r>
              <a:rPr lang="en-IN" sz="2800" dirty="0" smtClean="0"/>
              <a:t>Step-5:Click on Launch Instance then a window appears</a:t>
            </a:r>
            <a:endParaRPr lang="en-IN" sz="28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84360" y="1321378"/>
            <a:ext cx="8779934" cy="4938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8763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32402"/>
          </a:xfrm>
        </p:spPr>
        <p:txBody>
          <a:bodyPr>
            <a:normAutofit/>
          </a:bodyPr>
          <a:lstStyle/>
          <a:p>
            <a:r>
              <a:rPr lang="en-IN" sz="2800" dirty="0" smtClean="0"/>
              <a:t>Step-6:Give a name to the server</a:t>
            </a:r>
            <a:endParaRPr lang="en-IN" sz="28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97566" y="1228725"/>
            <a:ext cx="8796867" cy="4948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5616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49275"/>
          </a:xfrm>
        </p:spPr>
        <p:txBody>
          <a:bodyPr>
            <a:normAutofit/>
          </a:bodyPr>
          <a:lstStyle/>
          <a:p>
            <a:r>
              <a:rPr lang="en-IN" sz="2800" dirty="0" smtClean="0"/>
              <a:t>Step-7:Select AMI </a:t>
            </a:r>
            <a:r>
              <a:rPr lang="en-IN" sz="2800" dirty="0" err="1" smtClean="0"/>
              <a:t>here,I</a:t>
            </a:r>
            <a:r>
              <a:rPr lang="en-IN" sz="2800" dirty="0" smtClean="0"/>
              <a:t> select windows</a:t>
            </a:r>
            <a:endParaRPr lang="en-IN" sz="2800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30022" y="1265238"/>
            <a:ext cx="8731955" cy="491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0968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04693"/>
          </a:xfrm>
        </p:spPr>
        <p:txBody>
          <a:bodyPr>
            <a:normAutofit/>
          </a:bodyPr>
          <a:lstStyle/>
          <a:p>
            <a:r>
              <a:rPr lang="en-IN" sz="2800" dirty="0" smtClean="0"/>
              <a:t>Step-8:Instance type is t2.micro</a:t>
            </a:r>
            <a:endParaRPr lang="en-IN" sz="28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56644" y="1182688"/>
            <a:ext cx="8878711" cy="4994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2072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</TotalTime>
  <Words>247</Words>
  <Application>Microsoft Office PowerPoint</Application>
  <PresentationFormat>Widescreen</PresentationFormat>
  <Paragraphs>28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Arial</vt:lpstr>
      <vt:lpstr>Calibri</vt:lpstr>
      <vt:lpstr>Calibri Light</vt:lpstr>
      <vt:lpstr>Office Theme</vt:lpstr>
      <vt:lpstr>Creating An EC2 Instance</vt:lpstr>
      <vt:lpstr>Step-1 : Firstly,we have to login to the AWS accounts with username and password </vt:lpstr>
      <vt:lpstr>Step-2 : After logging in,click on services and search for EC2 instance and select it</vt:lpstr>
      <vt:lpstr>Step-3: After clicking on EC2 ,Ec2 dashboard appears</vt:lpstr>
      <vt:lpstr>Step-4:Click on instances</vt:lpstr>
      <vt:lpstr>Step-5:Click on Launch Instance then a window appears</vt:lpstr>
      <vt:lpstr>Step-6:Give a name to the server</vt:lpstr>
      <vt:lpstr>Step-7:Select AMI here,I select windows</vt:lpstr>
      <vt:lpstr>Step-8:Instance type is t2.micro</vt:lpstr>
      <vt:lpstr>Step-9:We have to create a new keypair</vt:lpstr>
      <vt:lpstr>Step-10:Give a key pair name and create key pair</vt:lpstr>
      <vt:lpstr>Step-11:Now a pem key is downloaded </vt:lpstr>
      <vt:lpstr>Step-12:After that,click on Launch Instance</vt:lpstr>
      <vt:lpstr>Step 13:The Instance will be Launched</vt:lpstr>
      <vt:lpstr>Step-14:Scroll down and click on View Instances</vt:lpstr>
      <vt:lpstr>Step-15:We can observe the state of instance here i.e.,running</vt:lpstr>
      <vt:lpstr>Step-16:Select the instance and click connect</vt:lpstr>
      <vt:lpstr>Step-17:After that , click on RDP client</vt:lpstr>
      <vt:lpstr>Step-18:Scroll down and click on get password</vt:lpstr>
      <vt:lpstr>Step-19:Upload private key file which we have downloaded earlier i.e.,keyserver1 keypair</vt:lpstr>
      <vt:lpstr>Step-20:Click on Decrypt Password</vt:lpstr>
      <vt:lpstr>Step-21:After the password is decrypted,the window appears as follows and save the username , public DNS and password</vt:lpstr>
      <vt:lpstr>Step-22:Type run on Search bar and open it,then type mstsc and click ok </vt:lpstr>
      <vt:lpstr>Step-23:Paste the copied DNS name and then click connect</vt:lpstr>
      <vt:lpstr>Step-24:Copy and paste the username and password which we copied earlier and then click okay</vt:lpstr>
      <vt:lpstr>Step-25:Then it’ll connect like as follows</vt:lpstr>
      <vt:lpstr>Step-26:Then a pop up window appears,click yes</vt:lpstr>
      <vt:lpstr>Step-27:Now a Windows desktop appears as follows .To go back to the original desktop click X mark and then click ok</vt:lpstr>
    </vt:vector>
  </TitlesOfParts>
  <Company>HP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Creating An EC2 Instance</dc:title>
  <dc:creator>Microsoft account</dc:creator>
  <cp:lastModifiedBy>Microsoft account</cp:lastModifiedBy>
  <cp:revision>8</cp:revision>
  <dcterms:created xsi:type="dcterms:W3CDTF">2023-04-03T14:01:54Z</dcterms:created>
  <dcterms:modified xsi:type="dcterms:W3CDTF">2023-04-03T15:36:30Z</dcterms:modified>
</cp:coreProperties>
</file>